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0826750" cy="8120063" type="B4ISO"/>
  <p:notesSz cx="6858000" cy="9144000"/>
  <p:defaultTextStyle>
    <a:defPPr>
      <a:defRPr lang="el-GR"/>
    </a:defPPr>
    <a:lvl1pPr marL="0" algn="l" defTabSz="1082650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41325" algn="l" defTabSz="1082650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82650" algn="l" defTabSz="1082650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623974" algn="l" defTabSz="1082650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165299" algn="l" defTabSz="1082650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706624" algn="l" defTabSz="1082650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247949" algn="l" defTabSz="1082650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789274" algn="l" defTabSz="1082650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330598" algn="l" defTabSz="1082650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3" d="100"/>
          <a:sy n="93" d="100"/>
        </p:scale>
        <p:origin x="-1680" y="-102"/>
      </p:cViewPr>
      <p:guideLst>
        <p:guide orient="horz" pos="2558"/>
        <p:guide pos="341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812006" y="2522483"/>
            <a:ext cx="9202738" cy="1740551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624013" y="4601369"/>
            <a:ext cx="7578725" cy="207512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413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826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239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652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066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479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7892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305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AC2CE-FD44-4C62-8E00-C54CF70C4B5C}" type="datetimeFigureOut">
              <a:rPr lang="el-GR" smtClean="0"/>
              <a:pPr/>
              <a:t>24/12/2013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51D49-814E-4703-BBF1-3AE033CD880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AC2CE-FD44-4C62-8E00-C54CF70C4B5C}" type="datetimeFigureOut">
              <a:rPr lang="el-GR" smtClean="0"/>
              <a:pPr/>
              <a:t>24/12/2013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51D49-814E-4703-BBF1-3AE033CD880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7849394" y="325179"/>
            <a:ext cx="2436019" cy="6928369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541338" y="325179"/>
            <a:ext cx="7127610" cy="6928369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AC2CE-FD44-4C62-8E00-C54CF70C4B5C}" type="datetimeFigureOut">
              <a:rPr lang="el-GR" smtClean="0"/>
              <a:pPr/>
              <a:t>24/12/2013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51D49-814E-4703-BBF1-3AE033CD880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AC2CE-FD44-4C62-8E00-C54CF70C4B5C}" type="datetimeFigureOut">
              <a:rPr lang="el-GR" smtClean="0"/>
              <a:pPr/>
              <a:t>24/12/2013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51D49-814E-4703-BBF1-3AE033CD880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855238" y="5217893"/>
            <a:ext cx="9202738" cy="1612735"/>
          </a:xfrm>
        </p:spPr>
        <p:txBody>
          <a:bodyPr anchor="t"/>
          <a:lstStyle>
            <a:lvl1pPr algn="l">
              <a:defRPr sz="47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855238" y="3441630"/>
            <a:ext cx="9202738" cy="1776263"/>
          </a:xfrm>
        </p:spPr>
        <p:txBody>
          <a:bodyPr anchor="b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541325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8265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3pPr>
            <a:lvl4pPr marL="1623974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4pPr>
            <a:lvl5pPr marL="2165299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5pPr>
            <a:lvl6pPr marL="2706624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6pPr>
            <a:lvl7pPr marL="3247949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7pPr>
            <a:lvl8pPr marL="3789274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8pPr>
            <a:lvl9pPr marL="4330598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AC2CE-FD44-4C62-8E00-C54CF70C4B5C}" type="datetimeFigureOut">
              <a:rPr lang="el-GR" smtClean="0"/>
              <a:pPr/>
              <a:t>24/12/2013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51D49-814E-4703-BBF1-3AE033CD880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541337" y="1894682"/>
            <a:ext cx="4781815" cy="5358866"/>
          </a:xfrm>
        </p:spPr>
        <p:txBody>
          <a:bodyPr/>
          <a:lstStyle>
            <a:lvl1pPr>
              <a:defRPr sz="3300"/>
            </a:lvl1pPr>
            <a:lvl2pPr>
              <a:defRPr sz="28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503598" y="1894682"/>
            <a:ext cx="4781815" cy="5358866"/>
          </a:xfrm>
        </p:spPr>
        <p:txBody>
          <a:bodyPr/>
          <a:lstStyle>
            <a:lvl1pPr>
              <a:defRPr sz="3300"/>
            </a:lvl1pPr>
            <a:lvl2pPr>
              <a:defRPr sz="28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AC2CE-FD44-4C62-8E00-C54CF70C4B5C}" type="datetimeFigureOut">
              <a:rPr lang="el-GR" smtClean="0"/>
              <a:pPr/>
              <a:t>24/12/2013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51D49-814E-4703-BBF1-3AE033CD880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41337" y="1817617"/>
            <a:ext cx="4783695" cy="757496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541325" indent="0">
              <a:buNone/>
              <a:defRPr sz="2400" b="1"/>
            </a:lvl2pPr>
            <a:lvl3pPr marL="1082650" indent="0">
              <a:buNone/>
              <a:defRPr sz="2100" b="1"/>
            </a:lvl3pPr>
            <a:lvl4pPr marL="1623974" indent="0">
              <a:buNone/>
              <a:defRPr sz="1900" b="1"/>
            </a:lvl4pPr>
            <a:lvl5pPr marL="2165299" indent="0">
              <a:buNone/>
              <a:defRPr sz="1900" b="1"/>
            </a:lvl5pPr>
            <a:lvl6pPr marL="2706624" indent="0">
              <a:buNone/>
              <a:defRPr sz="1900" b="1"/>
            </a:lvl6pPr>
            <a:lvl7pPr marL="3247949" indent="0">
              <a:buNone/>
              <a:defRPr sz="1900" b="1"/>
            </a:lvl7pPr>
            <a:lvl8pPr marL="3789274" indent="0">
              <a:buNone/>
              <a:defRPr sz="1900" b="1"/>
            </a:lvl8pPr>
            <a:lvl9pPr marL="4330598" indent="0">
              <a:buNone/>
              <a:defRPr sz="19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41337" y="2575113"/>
            <a:ext cx="4783695" cy="467843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5499839" y="1817617"/>
            <a:ext cx="4785574" cy="757496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541325" indent="0">
              <a:buNone/>
              <a:defRPr sz="2400" b="1"/>
            </a:lvl2pPr>
            <a:lvl3pPr marL="1082650" indent="0">
              <a:buNone/>
              <a:defRPr sz="2100" b="1"/>
            </a:lvl3pPr>
            <a:lvl4pPr marL="1623974" indent="0">
              <a:buNone/>
              <a:defRPr sz="1900" b="1"/>
            </a:lvl4pPr>
            <a:lvl5pPr marL="2165299" indent="0">
              <a:buNone/>
              <a:defRPr sz="1900" b="1"/>
            </a:lvl5pPr>
            <a:lvl6pPr marL="2706624" indent="0">
              <a:buNone/>
              <a:defRPr sz="1900" b="1"/>
            </a:lvl6pPr>
            <a:lvl7pPr marL="3247949" indent="0">
              <a:buNone/>
              <a:defRPr sz="1900" b="1"/>
            </a:lvl7pPr>
            <a:lvl8pPr marL="3789274" indent="0">
              <a:buNone/>
              <a:defRPr sz="1900" b="1"/>
            </a:lvl8pPr>
            <a:lvl9pPr marL="4330598" indent="0">
              <a:buNone/>
              <a:defRPr sz="19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5499839" y="2575113"/>
            <a:ext cx="4785574" cy="467843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AC2CE-FD44-4C62-8E00-C54CF70C4B5C}" type="datetimeFigureOut">
              <a:rPr lang="el-GR" smtClean="0"/>
              <a:pPr/>
              <a:t>24/12/2013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51D49-814E-4703-BBF1-3AE033CD880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AC2CE-FD44-4C62-8E00-C54CF70C4B5C}" type="datetimeFigureOut">
              <a:rPr lang="el-GR" smtClean="0"/>
              <a:pPr/>
              <a:t>24/12/2013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51D49-814E-4703-BBF1-3AE033CD880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AC2CE-FD44-4C62-8E00-C54CF70C4B5C}" type="datetimeFigureOut">
              <a:rPr lang="el-GR" smtClean="0"/>
              <a:pPr/>
              <a:t>24/12/2013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51D49-814E-4703-BBF1-3AE033CD880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41338" y="323299"/>
            <a:ext cx="3561926" cy="1375900"/>
          </a:xfrm>
        </p:spPr>
        <p:txBody>
          <a:bodyPr anchor="b"/>
          <a:lstStyle>
            <a:lvl1pPr algn="l">
              <a:defRPr sz="24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232959" y="323299"/>
            <a:ext cx="6052454" cy="6930249"/>
          </a:xfrm>
        </p:spPr>
        <p:txBody>
          <a:bodyPr/>
          <a:lstStyle>
            <a:lvl1pPr>
              <a:defRPr sz="3800"/>
            </a:lvl1pPr>
            <a:lvl2pPr>
              <a:defRPr sz="3300"/>
            </a:lvl2pPr>
            <a:lvl3pPr>
              <a:defRPr sz="28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541338" y="1699199"/>
            <a:ext cx="3561926" cy="5554349"/>
          </a:xfrm>
        </p:spPr>
        <p:txBody>
          <a:bodyPr/>
          <a:lstStyle>
            <a:lvl1pPr marL="0" indent="0">
              <a:buNone/>
              <a:defRPr sz="1700"/>
            </a:lvl1pPr>
            <a:lvl2pPr marL="541325" indent="0">
              <a:buNone/>
              <a:defRPr sz="1400"/>
            </a:lvl2pPr>
            <a:lvl3pPr marL="1082650" indent="0">
              <a:buNone/>
              <a:defRPr sz="1200"/>
            </a:lvl3pPr>
            <a:lvl4pPr marL="1623974" indent="0">
              <a:buNone/>
              <a:defRPr sz="1100"/>
            </a:lvl4pPr>
            <a:lvl5pPr marL="2165299" indent="0">
              <a:buNone/>
              <a:defRPr sz="1100"/>
            </a:lvl5pPr>
            <a:lvl6pPr marL="2706624" indent="0">
              <a:buNone/>
              <a:defRPr sz="1100"/>
            </a:lvl6pPr>
            <a:lvl7pPr marL="3247949" indent="0">
              <a:buNone/>
              <a:defRPr sz="1100"/>
            </a:lvl7pPr>
            <a:lvl8pPr marL="3789274" indent="0">
              <a:buNone/>
              <a:defRPr sz="1100"/>
            </a:lvl8pPr>
            <a:lvl9pPr marL="4330598" indent="0">
              <a:buNone/>
              <a:defRPr sz="11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AC2CE-FD44-4C62-8E00-C54CF70C4B5C}" type="datetimeFigureOut">
              <a:rPr lang="el-GR" smtClean="0"/>
              <a:pPr/>
              <a:t>24/12/2013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51D49-814E-4703-BBF1-3AE033CD880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122119" y="5684044"/>
            <a:ext cx="6496050" cy="671034"/>
          </a:xfrm>
        </p:spPr>
        <p:txBody>
          <a:bodyPr anchor="b"/>
          <a:lstStyle>
            <a:lvl1pPr algn="l">
              <a:defRPr sz="24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2122119" y="725543"/>
            <a:ext cx="6496050" cy="4872038"/>
          </a:xfrm>
        </p:spPr>
        <p:txBody>
          <a:bodyPr/>
          <a:lstStyle>
            <a:lvl1pPr marL="0" indent="0">
              <a:buNone/>
              <a:defRPr sz="3800"/>
            </a:lvl1pPr>
            <a:lvl2pPr marL="541325" indent="0">
              <a:buNone/>
              <a:defRPr sz="3300"/>
            </a:lvl2pPr>
            <a:lvl3pPr marL="1082650" indent="0">
              <a:buNone/>
              <a:defRPr sz="2800"/>
            </a:lvl3pPr>
            <a:lvl4pPr marL="1623974" indent="0">
              <a:buNone/>
              <a:defRPr sz="2400"/>
            </a:lvl4pPr>
            <a:lvl5pPr marL="2165299" indent="0">
              <a:buNone/>
              <a:defRPr sz="2400"/>
            </a:lvl5pPr>
            <a:lvl6pPr marL="2706624" indent="0">
              <a:buNone/>
              <a:defRPr sz="2400"/>
            </a:lvl6pPr>
            <a:lvl7pPr marL="3247949" indent="0">
              <a:buNone/>
              <a:defRPr sz="2400"/>
            </a:lvl7pPr>
            <a:lvl8pPr marL="3789274" indent="0">
              <a:buNone/>
              <a:defRPr sz="2400"/>
            </a:lvl8pPr>
            <a:lvl9pPr marL="4330598" indent="0">
              <a:buNone/>
              <a:defRPr sz="24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2122119" y="6355078"/>
            <a:ext cx="6496050" cy="952979"/>
          </a:xfrm>
        </p:spPr>
        <p:txBody>
          <a:bodyPr/>
          <a:lstStyle>
            <a:lvl1pPr marL="0" indent="0">
              <a:buNone/>
              <a:defRPr sz="1700"/>
            </a:lvl1pPr>
            <a:lvl2pPr marL="541325" indent="0">
              <a:buNone/>
              <a:defRPr sz="1400"/>
            </a:lvl2pPr>
            <a:lvl3pPr marL="1082650" indent="0">
              <a:buNone/>
              <a:defRPr sz="1200"/>
            </a:lvl3pPr>
            <a:lvl4pPr marL="1623974" indent="0">
              <a:buNone/>
              <a:defRPr sz="1100"/>
            </a:lvl4pPr>
            <a:lvl5pPr marL="2165299" indent="0">
              <a:buNone/>
              <a:defRPr sz="1100"/>
            </a:lvl5pPr>
            <a:lvl6pPr marL="2706624" indent="0">
              <a:buNone/>
              <a:defRPr sz="1100"/>
            </a:lvl6pPr>
            <a:lvl7pPr marL="3247949" indent="0">
              <a:buNone/>
              <a:defRPr sz="1100"/>
            </a:lvl7pPr>
            <a:lvl8pPr marL="3789274" indent="0">
              <a:buNone/>
              <a:defRPr sz="1100"/>
            </a:lvl8pPr>
            <a:lvl9pPr marL="4330598" indent="0">
              <a:buNone/>
              <a:defRPr sz="11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AC2CE-FD44-4C62-8E00-C54CF70C4B5C}" type="datetimeFigureOut">
              <a:rPr lang="el-GR" smtClean="0"/>
              <a:pPr/>
              <a:t>24/12/2013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51D49-814E-4703-BBF1-3AE033CD880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541338" y="325179"/>
            <a:ext cx="9744075" cy="1353344"/>
          </a:xfrm>
          <a:prstGeom prst="rect">
            <a:avLst/>
          </a:prstGeom>
        </p:spPr>
        <p:txBody>
          <a:bodyPr vert="horz" lIns="108265" tIns="54132" rIns="108265" bIns="54132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41338" y="1894682"/>
            <a:ext cx="9744075" cy="5358866"/>
          </a:xfrm>
          <a:prstGeom prst="rect">
            <a:avLst/>
          </a:prstGeom>
        </p:spPr>
        <p:txBody>
          <a:bodyPr vert="horz" lIns="108265" tIns="54132" rIns="108265" bIns="54132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541337" y="7526096"/>
            <a:ext cx="2526242" cy="432318"/>
          </a:xfrm>
          <a:prstGeom prst="rect">
            <a:avLst/>
          </a:prstGeom>
        </p:spPr>
        <p:txBody>
          <a:bodyPr vert="horz" lIns="108265" tIns="54132" rIns="108265" bIns="54132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5AC2CE-FD44-4C62-8E00-C54CF70C4B5C}" type="datetimeFigureOut">
              <a:rPr lang="el-GR" smtClean="0"/>
              <a:pPr/>
              <a:t>24/12/2013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699140" y="7526096"/>
            <a:ext cx="3428471" cy="432318"/>
          </a:xfrm>
          <a:prstGeom prst="rect">
            <a:avLst/>
          </a:prstGeom>
        </p:spPr>
        <p:txBody>
          <a:bodyPr vert="horz" lIns="108265" tIns="54132" rIns="108265" bIns="54132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7759171" y="7526096"/>
            <a:ext cx="2526242" cy="432318"/>
          </a:xfrm>
          <a:prstGeom prst="rect">
            <a:avLst/>
          </a:prstGeom>
        </p:spPr>
        <p:txBody>
          <a:bodyPr vert="horz" lIns="108265" tIns="54132" rIns="108265" bIns="54132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F51D49-814E-4703-BBF1-3AE033CD8808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82650" rtl="0" eaLnBrk="1" latinLnBrk="0" hangingPunct="1">
        <a:spcBef>
          <a:spcPct val="0"/>
        </a:spcBef>
        <a:buNone/>
        <a:defRPr sz="5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05994" indent="-405994" algn="l" defTabSz="1082650" rtl="0" eaLnBrk="1" latinLnBrk="0" hangingPunct="1">
        <a:spcBef>
          <a:spcPct val="20000"/>
        </a:spcBef>
        <a:buFont typeface="Arial" pitchFamily="34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1pPr>
      <a:lvl2pPr marL="879653" indent="-338328" algn="l" defTabSz="1082650" rtl="0" eaLnBrk="1" latinLnBrk="0" hangingPunct="1">
        <a:spcBef>
          <a:spcPct val="20000"/>
        </a:spcBef>
        <a:buFont typeface="Arial" pitchFamily="34" charset="0"/>
        <a:buChar char="–"/>
        <a:defRPr sz="3300" kern="1200">
          <a:solidFill>
            <a:schemeClr val="tx1"/>
          </a:solidFill>
          <a:latin typeface="+mn-lt"/>
          <a:ea typeface="+mn-ea"/>
          <a:cs typeface="+mn-cs"/>
        </a:defRPr>
      </a:lvl2pPr>
      <a:lvl3pPr marL="1353312" indent="-270662" algn="l" defTabSz="108265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894637" indent="-270662" algn="l" defTabSz="108265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5962" indent="-270662" algn="l" defTabSz="1082650" rtl="0" eaLnBrk="1" latinLnBrk="0" hangingPunct="1">
        <a:spcBef>
          <a:spcPct val="20000"/>
        </a:spcBef>
        <a:buFont typeface="Arial" pitchFamily="34" charset="0"/>
        <a:buChar char="»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977286" indent="-270662" algn="l" defTabSz="108265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518611" indent="-270662" algn="l" defTabSz="108265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059936" indent="-270662" algn="l" defTabSz="108265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601261" indent="-270662" algn="l" defTabSz="108265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108265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41325" algn="l" defTabSz="108265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82650" algn="l" defTabSz="108265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23974" algn="l" defTabSz="108265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65299" algn="l" defTabSz="108265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706624" algn="l" defTabSz="108265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247949" algn="l" defTabSz="108265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789274" algn="l" defTabSz="108265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330598" algn="l" defTabSz="108265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6963" y="130941"/>
            <a:ext cx="1876307" cy="5500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8 - TextBox"/>
          <p:cNvSpPr txBox="1"/>
          <p:nvPr/>
        </p:nvSpPr>
        <p:spPr>
          <a:xfrm>
            <a:off x="2412979" y="345255"/>
            <a:ext cx="8215370" cy="49398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dirty="0" smtClean="0"/>
              <a:t>Στο Νοσοκομείο Νεάπολης τον νέο χρόνο τον υποδεχόμαστε στολισμένοι από τα δώρα που έφτιαξαν για μας τα παιδιά από το</a:t>
            </a:r>
          </a:p>
          <a:p>
            <a:pPr algn="ctr"/>
            <a:r>
              <a:rPr lang="el-GR" dirty="0" smtClean="0"/>
              <a:t>ΕΙΔΙΚΟ </a:t>
            </a:r>
            <a:r>
              <a:rPr lang="el-GR" dirty="0"/>
              <a:t>ΕΡΓΑΣΤΗΡΙΟ ΕΠΑΓΓΕΛΜΑΤΙΚΗΣ ΕΚΠΑΙΔΕΥΣΗΣ ΚΑΙ ΚΑΤΑΡΤΙΣΗΣ ΑΓΙΟΥ </a:t>
            </a:r>
            <a:r>
              <a:rPr lang="el-GR" dirty="0" smtClean="0"/>
              <a:t>ΝΙΚΟΛΑΟΥ</a:t>
            </a:r>
          </a:p>
          <a:p>
            <a:pPr algn="ctr"/>
            <a:endParaRPr lang="el-GR" dirty="0" smtClean="0"/>
          </a:p>
          <a:p>
            <a:pPr algn="ctr"/>
            <a:endParaRPr lang="el-GR" dirty="0"/>
          </a:p>
          <a:p>
            <a:pPr algn="ctr"/>
            <a:r>
              <a:rPr lang="el-GR" dirty="0" smtClean="0"/>
              <a:t>Μαζί </a:t>
            </a:r>
            <a:r>
              <a:rPr lang="el-GR" dirty="0" smtClean="0"/>
              <a:t>τους σας ευχόμαστε </a:t>
            </a:r>
            <a:endParaRPr lang="el-GR" dirty="0" smtClean="0"/>
          </a:p>
          <a:p>
            <a:pPr algn="ctr"/>
            <a:endParaRPr lang="el-GR" dirty="0" smtClean="0"/>
          </a:p>
          <a:p>
            <a:pPr algn="ctr"/>
            <a:r>
              <a:rPr lang="el-GR" dirty="0" smtClean="0"/>
              <a:t>ΚΑΛΑ ΧΡΙΣΤΟΥΓΕΝΝΑ</a:t>
            </a:r>
          </a:p>
          <a:p>
            <a:pPr algn="ctr"/>
            <a:r>
              <a:rPr lang="el-GR" dirty="0" smtClean="0"/>
              <a:t>ΥΓΙΕΣ ΚΑΙ ΓΕΜΑΤΟ ΧΑΜΟΓΕΛΑ ΤΟ 2014</a:t>
            </a:r>
          </a:p>
          <a:p>
            <a:pPr algn="ctr"/>
            <a:endParaRPr lang="el-GR" dirty="0"/>
          </a:p>
          <a:p>
            <a:pPr algn="ctr"/>
            <a:endParaRPr lang="el-GR" dirty="0" smtClean="0"/>
          </a:p>
          <a:p>
            <a:pPr algn="ctr"/>
            <a:endParaRPr lang="el-GR" dirty="0"/>
          </a:p>
          <a:p>
            <a:r>
              <a:rPr lang="el-GR" dirty="0" smtClean="0"/>
              <a:t>Η Α. Διοικήτρια                          Η Πρόεδρος του Συλλόγου Εργαζομένων</a:t>
            </a:r>
          </a:p>
          <a:p>
            <a:r>
              <a:rPr lang="el-GR" dirty="0" smtClean="0"/>
              <a:t>Λία </a:t>
            </a:r>
            <a:r>
              <a:rPr lang="el-GR" dirty="0" err="1" smtClean="0"/>
              <a:t>Μοσχοβιτάκη</a:t>
            </a:r>
            <a:r>
              <a:rPr lang="el-GR" dirty="0" smtClean="0"/>
              <a:t>                                      Ειρήνη </a:t>
            </a:r>
            <a:r>
              <a:rPr lang="el-GR" dirty="0" err="1" smtClean="0"/>
              <a:t>Γουλιδάκη</a:t>
            </a:r>
            <a:endParaRPr lang="el-GR" dirty="0"/>
          </a:p>
        </p:txBody>
      </p:sp>
      <p:sp>
        <p:nvSpPr>
          <p:cNvPr id="10" name="9 - TextBox"/>
          <p:cNvSpPr txBox="1"/>
          <p:nvPr/>
        </p:nvSpPr>
        <p:spPr>
          <a:xfrm>
            <a:off x="126963" y="5774543"/>
            <a:ext cx="178595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100" dirty="0"/>
              <a:t>τ</a:t>
            </a:r>
            <a:r>
              <a:rPr lang="el-GR" sz="1100" dirty="0" smtClean="0"/>
              <a:t>ο φετινό μας δώρο</a:t>
            </a:r>
            <a:endParaRPr lang="el-GR" sz="1100" dirty="0"/>
          </a:p>
        </p:txBody>
      </p:sp>
      <p:sp>
        <p:nvSpPr>
          <p:cNvPr id="11" name="10 - TextBox"/>
          <p:cNvSpPr txBox="1"/>
          <p:nvPr/>
        </p:nvSpPr>
        <p:spPr>
          <a:xfrm>
            <a:off x="4984747" y="7631931"/>
            <a:ext cx="178595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100" dirty="0"/>
              <a:t>τ</a:t>
            </a:r>
            <a:r>
              <a:rPr lang="el-GR" sz="1100" dirty="0" smtClean="0"/>
              <a:t>ο περυσινό μας δώρο</a:t>
            </a:r>
            <a:endParaRPr lang="el-GR" sz="1100" dirty="0"/>
          </a:p>
        </p:txBody>
      </p:sp>
      <p:pic>
        <p:nvPicPr>
          <p:cNvPr id="1026" name="Picture 2" descr="C:\Users\mosxovitaki\Desktop\IMG_4364.JPG"/>
          <p:cNvPicPr>
            <a:picLocks noChangeAspect="1" noChangeArrowheads="1"/>
          </p:cNvPicPr>
          <p:nvPr/>
        </p:nvPicPr>
        <p:blipFill>
          <a:blip r:embed="rId3" cstate="print">
            <a:lum contrast="4000"/>
          </a:blip>
          <a:srcRect/>
          <a:stretch>
            <a:fillRect/>
          </a:stretch>
        </p:blipFill>
        <p:spPr bwMode="auto">
          <a:xfrm>
            <a:off x="6913573" y="5274477"/>
            <a:ext cx="3393640" cy="2702710"/>
          </a:xfrm>
          <a:prstGeom prst="rect">
            <a:avLst/>
          </a:prstGeom>
          <a:solidFill>
            <a:schemeClr val="bg2">
              <a:lumMod val="90000"/>
            </a:schemeClr>
          </a:solidFill>
          <a:effectLst>
            <a:outerShdw blurRad="50800" dist="50800" dir="5400000" algn="ctr" rotWithShape="0">
              <a:schemeClr val="bg2">
                <a:lumMod val="75000"/>
              </a:schemeClr>
            </a:outerShdw>
          </a:effec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61</Words>
  <Application>Microsoft Office PowerPoint</Application>
  <PresentationFormat>B4 (ISO) (250x353 χιλ.)</PresentationFormat>
  <Paragraphs>15</Paragraphs>
  <Slides>1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2" baseType="lpstr">
      <vt:lpstr>Θέμα του Office</vt:lpstr>
      <vt:lpstr>Διαφάνεια 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mosxovitaki</dc:creator>
  <cp:lastModifiedBy>mosxovitaki</cp:lastModifiedBy>
  <cp:revision>13</cp:revision>
  <dcterms:created xsi:type="dcterms:W3CDTF">2013-12-24T07:10:31Z</dcterms:created>
  <dcterms:modified xsi:type="dcterms:W3CDTF">2013-12-24T09:20:48Z</dcterms:modified>
</cp:coreProperties>
</file>